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708" autoAdjust="0"/>
  </p:normalViewPr>
  <p:slideViewPr>
    <p:cSldViewPr>
      <p:cViewPr varScale="1">
        <p:scale>
          <a:sx n="81" d="100"/>
          <a:sy n="81" d="100"/>
        </p:scale>
        <p:origin x="-4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F67F3-DFD7-4FE8-AF59-893C5A724628}" type="datetimeFigureOut">
              <a:rPr lang="en-US" smtClean="0"/>
              <a:pPr/>
              <a:t>3/3/2011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45661-E951-4534-A8C4-612D893004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45661-E951-4534-A8C4-612D8930045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en-US" baseline="0" dirty="0" smtClean="0"/>
              <a:t> polar bears white coat helps it blend into it’s surroundings.  Polar bears are very fast runners, and swimmers.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45661-E951-4534-A8C4-612D8930045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Giraffes</a:t>
            </a:r>
            <a:r>
              <a:rPr lang="en-US" baseline="0" dirty="0" smtClean="0"/>
              <a:t> are the tallest of all living land animals.  They reach heights of 19 feet.  A giraffe’s neck is 6 feet long, however they have the same number of bones in their neck as a human (7).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45661-E951-4534-A8C4-612D8930045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Scorpions</a:t>
            </a:r>
            <a:r>
              <a:rPr lang="en-US" baseline="0" dirty="0" smtClean="0"/>
              <a:t> are in the same family as spiders.  They are both arachnids.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45661-E951-4534-A8C4-612D8930045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Orangutans are endangered.</a:t>
            </a:r>
            <a:r>
              <a:rPr lang="en-US" baseline="0" dirty="0" smtClean="0"/>
              <a:t>  There are about 30,000 orangutans left in the wild.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45661-E951-4534-A8C4-612D8930045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over 300</a:t>
            </a:r>
            <a:r>
              <a:rPr lang="en-US" baseline="0" dirty="0" smtClean="0"/>
              <a:t> different varieties of squirrels.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45661-E951-4534-A8C4-612D8930045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Moose are native to North America,</a:t>
            </a:r>
            <a:r>
              <a:rPr lang="en-US" baseline="0" dirty="0" smtClean="0"/>
              <a:t> Europe, and Asia.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45661-E951-4534-A8C4-612D8930045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8A65-07E4-4ED5-AA80-442111F2340E}" type="datetimeFigureOut">
              <a:rPr lang="en-US" smtClean="0"/>
              <a:pPr/>
              <a:t>3/3/2011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8C36-CB2D-43F8-8F4B-494875D7B9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8A65-07E4-4ED5-AA80-442111F2340E}" type="datetimeFigureOut">
              <a:rPr lang="en-US" smtClean="0"/>
              <a:pPr/>
              <a:t>3/3/2011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8C36-CB2D-43F8-8F4B-494875D7B9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8A65-07E4-4ED5-AA80-442111F2340E}" type="datetimeFigureOut">
              <a:rPr lang="en-US" smtClean="0"/>
              <a:pPr/>
              <a:t>3/3/2011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8C36-CB2D-43F8-8F4B-494875D7B9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8A65-07E4-4ED5-AA80-442111F2340E}" type="datetimeFigureOut">
              <a:rPr lang="en-US" smtClean="0"/>
              <a:pPr/>
              <a:t>3/3/2011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8C36-CB2D-43F8-8F4B-494875D7B9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8A65-07E4-4ED5-AA80-442111F2340E}" type="datetimeFigureOut">
              <a:rPr lang="en-US" smtClean="0"/>
              <a:pPr/>
              <a:t>3/3/2011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8C36-CB2D-43F8-8F4B-494875D7B9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8A65-07E4-4ED5-AA80-442111F2340E}" type="datetimeFigureOut">
              <a:rPr lang="en-US" smtClean="0"/>
              <a:pPr/>
              <a:t>3/3/2011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8C36-CB2D-43F8-8F4B-494875D7B9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8A65-07E4-4ED5-AA80-442111F2340E}" type="datetimeFigureOut">
              <a:rPr lang="en-US" smtClean="0"/>
              <a:pPr/>
              <a:t>3/3/2011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8C36-CB2D-43F8-8F4B-494875D7B9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8A65-07E4-4ED5-AA80-442111F2340E}" type="datetimeFigureOut">
              <a:rPr lang="en-US" smtClean="0"/>
              <a:pPr/>
              <a:t>3/3/2011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8C36-CB2D-43F8-8F4B-494875D7B9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8A65-07E4-4ED5-AA80-442111F2340E}" type="datetimeFigureOut">
              <a:rPr lang="en-US" smtClean="0"/>
              <a:pPr/>
              <a:t>3/3/2011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8C36-CB2D-43F8-8F4B-494875D7B9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8A65-07E4-4ED5-AA80-442111F2340E}" type="datetimeFigureOut">
              <a:rPr lang="en-US" smtClean="0"/>
              <a:pPr/>
              <a:t>3/3/2011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8C36-CB2D-43F8-8F4B-494875D7B9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8A65-07E4-4ED5-AA80-442111F2340E}" type="datetimeFigureOut">
              <a:rPr lang="en-US" smtClean="0"/>
              <a:pPr/>
              <a:t>3/3/2011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8C36-CB2D-43F8-8F4B-494875D7B9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C8A65-07E4-4ED5-AA80-442111F2340E}" type="datetimeFigureOut">
              <a:rPr lang="en-US" smtClean="0"/>
              <a:pPr/>
              <a:t>3/3/2011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18C36-CB2D-43F8-8F4B-494875D7B9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bgnet.net/sets/rforest/index.htm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slide" Target="slide6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bgnet.net/sets/temp/index.htm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slide" Target="slide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bgnet.net/sets/taiga/index.htm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slide" Target="slide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bgnet.net/sets/grasslnd/index.htm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slide" Target="slide4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bgnet.net/sets/desert/index.htm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slide" Target="slide5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bgnet.net/sets/tundra/index.htm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slide" Target="slide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267200"/>
            <a:ext cx="7162800" cy="1143000"/>
          </a:xfr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prstTxWarp prst="textInflate">
              <a:avLst/>
            </a:prstTxWarp>
            <a:noAutofit/>
          </a:bodyPr>
          <a:lstStyle/>
          <a:p>
            <a:pPr algn="ctr"/>
            <a:r>
              <a:rPr lang="en-US" sz="4800" dirty="0" smtClean="0">
                <a:solidFill>
                  <a:srgbClr val="00B050"/>
                </a:solidFill>
              </a:rPr>
              <a:t>Biomes of the World</a:t>
            </a:r>
            <a:endParaRPr lang="en-US" sz="4800" dirty="0">
              <a:solidFill>
                <a:srgbClr val="00B050"/>
              </a:solidFill>
            </a:endParaRPr>
          </a:p>
        </p:txBody>
      </p:sp>
      <p:pic>
        <p:nvPicPr>
          <p:cNvPr id="5" name="Picture Placeholder 4" descr="the world.gif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1556" r="11556"/>
          <a:stretch>
            <a:fillRect/>
          </a:stretch>
        </p:blipFill>
        <p:spPr>
          <a:xfrm>
            <a:off x="457200" y="1"/>
            <a:ext cx="8382000" cy="46482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5486400"/>
            <a:ext cx="5486400" cy="1066800"/>
          </a:xfrm>
          <a:solidFill>
            <a:srgbClr val="92D050"/>
          </a:solidFill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algn="ctr"/>
            <a:r>
              <a:rPr lang="en-US" sz="2800" dirty="0" smtClean="0"/>
              <a:t>Match the animal to it’s home.</a:t>
            </a:r>
          </a:p>
          <a:p>
            <a:pPr algn="ctr"/>
            <a:r>
              <a:rPr lang="en-US" sz="2800" dirty="0" smtClean="0"/>
              <a:t>Click on the shape next to the biome. </a:t>
            </a:r>
            <a:endParaRPr lang="en-US" sz="2800" dirty="0"/>
          </a:p>
        </p:txBody>
      </p:sp>
      <p:sp>
        <p:nvSpPr>
          <p:cNvPr id="7" name="Right Arrow 6"/>
          <p:cNvSpPr/>
          <p:nvPr/>
        </p:nvSpPr>
        <p:spPr>
          <a:xfrm>
            <a:off x="8001000" y="6248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4" action="ppaction://hlinksldjump"/>
              </a:rPr>
              <a:t>next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Tropical Rainforest</a:t>
            </a:r>
            <a:endParaRPr lang="en-US" sz="4000" dirty="0"/>
          </a:p>
        </p:txBody>
      </p:sp>
      <p:pic>
        <p:nvPicPr>
          <p:cNvPr id="5" name="Picture Placeholder 4" descr="tropical rainforest.jpg">
            <a:hlinkClick r:id="rId3"/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l="5798" r="579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400" dirty="0" smtClean="0"/>
              <a:t>The tropical Rainforest is found close to the equator.  It is very warm, and wet in the tropical rainforest.</a:t>
            </a:r>
            <a:endParaRPr lang="en-US" sz="2400" dirty="0"/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7924800" y="5943600"/>
            <a:ext cx="978408" cy="484632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Temperate Forest</a:t>
            </a:r>
            <a:endParaRPr lang="en-US" sz="4000" dirty="0"/>
          </a:p>
        </p:txBody>
      </p:sp>
      <p:pic>
        <p:nvPicPr>
          <p:cNvPr id="5" name="Picture Placeholder 4" descr="temperate deciducious forest.jpg">
            <a:hlinkClick r:id="rId3"/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l="12287" r="1228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400" dirty="0" smtClean="0"/>
              <a:t>The temperate forest has 4 season, winter, spring, summer and fall.  Animals and plants has special adaptations to cope with these yearly changes.</a:t>
            </a:r>
            <a:endParaRPr lang="en-US" sz="2400" dirty="0"/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7848600" y="6096000"/>
            <a:ext cx="978408" cy="484632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The Taiga</a:t>
            </a:r>
            <a:endParaRPr lang="en-US" sz="4000" dirty="0"/>
          </a:p>
        </p:txBody>
      </p:sp>
      <p:pic>
        <p:nvPicPr>
          <p:cNvPr id="5" name="Picture Placeholder 4" descr="taiga.jpg">
            <a:hlinkClick r:id="rId3"/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l="10640" r="1064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400" dirty="0" smtClean="0"/>
              <a:t>The taiga is the largest biome in the world.  Winters are cold and summers are warm.  There are many evergreen trees in the taiga.</a:t>
            </a:r>
            <a:endParaRPr lang="en-US" sz="2400" dirty="0"/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7924800" y="6096000"/>
            <a:ext cx="978408" cy="484632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Grasslands</a:t>
            </a:r>
            <a:endParaRPr lang="en-US" sz="4000" dirty="0"/>
          </a:p>
        </p:txBody>
      </p:sp>
      <p:pic>
        <p:nvPicPr>
          <p:cNvPr id="5" name="Picture Placeholder 4" descr="grasslands.jpg">
            <a:hlinkClick r:id="rId3"/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l="3939" r="393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400" dirty="0" smtClean="0"/>
              <a:t>The grasslands are found on every continent except for Antarctica.  In North America we call our grasslands prairies.  In South America it is called savannas.  I</a:t>
            </a:r>
            <a:endParaRPr lang="en-US" sz="2400" dirty="0"/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7772400" y="6096000"/>
            <a:ext cx="978408" cy="484632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5" name="Content Placeholder 4" descr="polar bear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914401"/>
            <a:ext cx="5111750" cy="5029200"/>
          </a:xfrm>
        </p:spPr>
      </p:pic>
      <p:sp>
        <p:nvSpPr>
          <p:cNvPr id="16" name="TextBox 15"/>
          <p:cNvSpPr txBox="1"/>
          <p:nvPr/>
        </p:nvSpPr>
        <p:spPr>
          <a:xfrm>
            <a:off x="152400" y="2286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Where would you find a polar bear?</a:t>
            </a:r>
            <a:endParaRPr lang="en-US" sz="320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2779713" cy="50419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Tropical Rainforest</a:t>
            </a:r>
          </a:p>
          <a:p>
            <a:endParaRPr lang="en-US" sz="2400" dirty="0" smtClean="0"/>
          </a:p>
          <a:p>
            <a:r>
              <a:rPr lang="en-US" sz="2400" dirty="0" smtClean="0"/>
              <a:t>Desert</a:t>
            </a:r>
          </a:p>
          <a:p>
            <a:endParaRPr lang="en-US" sz="2400" dirty="0" smtClean="0"/>
          </a:p>
          <a:p>
            <a:r>
              <a:rPr lang="en-US" sz="2400" dirty="0" smtClean="0"/>
              <a:t>Tundra</a:t>
            </a:r>
          </a:p>
          <a:p>
            <a:endParaRPr lang="en-US" sz="2400" dirty="0" smtClean="0"/>
          </a:p>
          <a:p>
            <a:r>
              <a:rPr lang="en-US" sz="2400" dirty="0" smtClean="0"/>
              <a:t>Taiga</a:t>
            </a:r>
          </a:p>
          <a:p>
            <a:endParaRPr lang="en-US" sz="2400" dirty="0" smtClean="0"/>
          </a:p>
          <a:p>
            <a:r>
              <a:rPr lang="en-US" sz="2400" dirty="0" smtClean="0"/>
              <a:t>Temperate Forest</a:t>
            </a:r>
          </a:p>
          <a:p>
            <a:endParaRPr lang="en-US" sz="2400" dirty="0" smtClean="0"/>
          </a:p>
          <a:p>
            <a:r>
              <a:rPr lang="en-US" sz="2400" dirty="0" smtClean="0"/>
              <a:t>Grasslands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228600" y="2209800"/>
            <a:ext cx="457200" cy="609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28600" y="3048000"/>
            <a:ext cx="457200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28600" y="3962400"/>
            <a:ext cx="4572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28600" y="4876800"/>
            <a:ext cx="4572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28600" y="5791200"/>
            <a:ext cx="4572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8600" y="1371600"/>
            <a:ext cx="457200" cy="609600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Where would you find giraffes?</a:t>
            </a:r>
            <a:endParaRPr lang="en-US" sz="3200" dirty="0"/>
          </a:p>
        </p:txBody>
      </p:sp>
      <p:pic>
        <p:nvPicPr>
          <p:cNvPr id="5" name="Content Placeholder 4" descr="giraff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308628"/>
            <a:ext cx="5111750" cy="578195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2779713" cy="54229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Tropical Rainforest</a:t>
            </a:r>
          </a:p>
          <a:p>
            <a:endParaRPr lang="en-US" sz="2400" dirty="0" smtClean="0"/>
          </a:p>
          <a:p>
            <a:r>
              <a:rPr lang="en-US" sz="2400" dirty="0" smtClean="0"/>
              <a:t>Desert</a:t>
            </a:r>
          </a:p>
          <a:p>
            <a:endParaRPr lang="en-US" sz="2400" dirty="0" smtClean="0"/>
          </a:p>
          <a:p>
            <a:r>
              <a:rPr lang="en-US" sz="2400" dirty="0" smtClean="0"/>
              <a:t>Tundra</a:t>
            </a:r>
          </a:p>
          <a:p>
            <a:endParaRPr lang="en-US" sz="2400" dirty="0" smtClean="0"/>
          </a:p>
          <a:p>
            <a:r>
              <a:rPr lang="en-US" sz="2400" dirty="0" smtClean="0"/>
              <a:t>Taiga</a:t>
            </a:r>
          </a:p>
          <a:p>
            <a:endParaRPr lang="en-US" sz="2400" dirty="0" smtClean="0"/>
          </a:p>
          <a:p>
            <a:r>
              <a:rPr lang="en-US" sz="2400" dirty="0" smtClean="0"/>
              <a:t>Temperate Forest</a:t>
            </a:r>
          </a:p>
          <a:p>
            <a:endParaRPr lang="en-US" sz="2400" dirty="0" smtClean="0"/>
          </a:p>
          <a:p>
            <a:r>
              <a:rPr lang="en-US" sz="2400" dirty="0" smtClean="0"/>
              <a:t>Grasslands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28600" y="2362200"/>
            <a:ext cx="457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3124200"/>
            <a:ext cx="4572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4038600"/>
            <a:ext cx="4572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4953000"/>
            <a:ext cx="4572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228600" y="5791200"/>
            <a:ext cx="4572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1447800"/>
            <a:ext cx="457200" cy="457200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Where would you find a scorpion?</a:t>
            </a:r>
            <a:endParaRPr lang="en-US" sz="3200" dirty="0"/>
          </a:p>
        </p:txBody>
      </p:sp>
      <p:pic>
        <p:nvPicPr>
          <p:cNvPr id="5" name="Content Placeholder 4" descr="scorpi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1295400"/>
            <a:ext cx="5111750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2779713" cy="52705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Tropical Rainforest</a:t>
            </a:r>
          </a:p>
          <a:p>
            <a:endParaRPr lang="en-US" sz="2400" dirty="0" smtClean="0"/>
          </a:p>
          <a:p>
            <a:r>
              <a:rPr lang="en-US" sz="2400" dirty="0" smtClean="0"/>
              <a:t>Desert</a:t>
            </a:r>
          </a:p>
          <a:p>
            <a:endParaRPr lang="en-US" sz="2400" dirty="0" smtClean="0"/>
          </a:p>
          <a:p>
            <a:r>
              <a:rPr lang="en-US" sz="2400" dirty="0" smtClean="0"/>
              <a:t>Tundra</a:t>
            </a:r>
          </a:p>
          <a:p>
            <a:endParaRPr lang="en-US" sz="2400" dirty="0" smtClean="0"/>
          </a:p>
          <a:p>
            <a:r>
              <a:rPr lang="en-US" sz="2400" dirty="0" smtClean="0"/>
              <a:t>Taiga</a:t>
            </a:r>
          </a:p>
          <a:p>
            <a:endParaRPr lang="en-US" sz="2400" dirty="0" smtClean="0"/>
          </a:p>
          <a:p>
            <a:r>
              <a:rPr lang="en-US" sz="2400" dirty="0" smtClean="0"/>
              <a:t>Temperate Forest</a:t>
            </a:r>
          </a:p>
          <a:p>
            <a:endParaRPr lang="en-US" sz="2400" dirty="0" smtClean="0"/>
          </a:p>
          <a:p>
            <a:r>
              <a:rPr lang="en-US" sz="2400" dirty="0" smtClean="0"/>
              <a:t>Grasslands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152400" y="2286000"/>
            <a:ext cx="4572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3124200"/>
            <a:ext cx="457200" cy="533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3962400"/>
            <a:ext cx="4572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4876800"/>
            <a:ext cx="4572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5791200"/>
            <a:ext cx="457200" cy="53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447800"/>
            <a:ext cx="457200" cy="533400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Where would find an orangutan?</a:t>
            </a:r>
            <a:endParaRPr lang="en-US" sz="3200" dirty="0"/>
          </a:p>
        </p:txBody>
      </p:sp>
      <p:pic>
        <p:nvPicPr>
          <p:cNvPr id="5" name="Content Placeholder 4" descr="orangata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80583" y="273050"/>
            <a:ext cx="4100684" cy="58531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2779713" cy="52705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Tropical Rainforest</a:t>
            </a:r>
          </a:p>
          <a:p>
            <a:endParaRPr lang="en-US" sz="2400" dirty="0" smtClean="0"/>
          </a:p>
          <a:p>
            <a:r>
              <a:rPr lang="en-US" sz="2400" dirty="0" smtClean="0"/>
              <a:t>Desert</a:t>
            </a:r>
          </a:p>
          <a:p>
            <a:endParaRPr lang="en-US" sz="2400" dirty="0" smtClean="0"/>
          </a:p>
          <a:p>
            <a:r>
              <a:rPr lang="en-US" sz="2400" dirty="0" smtClean="0"/>
              <a:t>Tundra</a:t>
            </a:r>
          </a:p>
          <a:p>
            <a:endParaRPr lang="en-US" sz="2400" dirty="0" smtClean="0"/>
          </a:p>
          <a:p>
            <a:r>
              <a:rPr lang="en-US" sz="2400" dirty="0" smtClean="0"/>
              <a:t>Taiga</a:t>
            </a:r>
          </a:p>
          <a:p>
            <a:endParaRPr lang="en-US" sz="2400" dirty="0" smtClean="0"/>
          </a:p>
          <a:p>
            <a:r>
              <a:rPr lang="en-US" sz="2400" dirty="0" smtClean="0"/>
              <a:t>Temperate Forest</a:t>
            </a:r>
          </a:p>
          <a:p>
            <a:endParaRPr lang="en-US" sz="2400" dirty="0" smtClean="0"/>
          </a:p>
          <a:p>
            <a:r>
              <a:rPr lang="en-US" sz="2400" dirty="0" smtClean="0"/>
              <a:t>Grasslands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52400" y="2209800"/>
            <a:ext cx="5334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3124200"/>
            <a:ext cx="533400" cy="533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4038600"/>
            <a:ext cx="5334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4953000"/>
            <a:ext cx="5334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5791200"/>
            <a:ext cx="533400" cy="53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52400" y="1447800"/>
            <a:ext cx="533400" cy="533400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Where would you find a squirrel?</a:t>
            </a:r>
            <a:endParaRPr lang="en-US" sz="3200" dirty="0"/>
          </a:p>
        </p:txBody>
      </p:sp>
      <p:pic>
        <p:nvPicPr>
          <p:cNvPr id="5" name="Content Placeholder 4" descr="squirrel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33800" y="1371600"/>
            <a:ext cx="4343400" cy="4876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2779713" cy="52705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Tropical Rainforest</a:t>
            </a:r>
          </a:p>
          <a:p>
            <a:endParaRPr lang="en-US" sz="2400" dirty="0" smtClean="0"/>
          </a:p>
          <a:p>
            <a:r>
              <a:rPr lang="en-US" sz="2400" dirty="0" smtClean="0"/>
              <a:t>Desert</a:t>
            </a:r>
          </a:p>
          <a:p>
            <a:endParaRPr lang="en-US" sz="2400" dirty="0" smtClean="0"/>
          </a:p>
          <a:p>
            <a:r>
              <a:rPr lang="en-US" sz="2400" dirty="0" smtClean="0"/>
              <a:t>Tundra</a:t>
            </a:r>
          </a:p>
          <a:p>
            <a:endParaRPr lang="en-US" sz="2400" dirty="0" smtClean="0"/>
          </a:p>
          <a:p>
            <a:r>
              <a:rPr lang="en-US" sz="2400" dirty="0" smtClean="0"/>
              <a:t>Taiga</a:t>
            </a:r>
          </a:p>
          <a:p>
            <a:endParaRPr lang="en-US" sz="2400" dirty="0" smtClean="0"/>
          </a:p>
          <a:p>
            <a:r>
              <a:rPr lang="en-US" sz="2400" dirty="0" smtClean="0"/>
              <a:t>Temperate Forest</a:t>
            </a:r>
          </a:p>
          <a:p>
            <a:endParaRPr lang="en-US" sz="2400" dirty="0" smtClean="0"/>
          </a:p>
          <a:p>
            <a:r>
              <a:rPr lang="en-US" sz="2400" dirty="0" smtClean="0"/>
              <a:t>Grasslands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52400" y="2286000"/>
            <a:ext cx="5334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3124200"/>
            <a:ext cx="533400" cy="533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4038600"/>
            <a:ext cx="5334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152400" y="4876800"/>
            <a:ext cx="5334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5791200"/>
            <a:ext cx="533400" cy="53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447800"/>
            <a:ext cx="533400" cy="533400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Where would you find a moose?</a:t>
            </a:r>
            <a:endParaRPr lang="en-US" sz="3200" dirty="0"/>
          </a:p>
        </p:txBody>
      </p:sp>
      <p:pic>
        <p:nvPicPr>
          <p:cNvPr id="5" name="Content Placeholder 4" descr="moos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1434834"/>
            <a:ext cx="5111750" cy="443256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2779713" cy="54229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Tropical Rainforest</a:t>
            </a:r>
          </a:p>
          <a:p>
            <a:endParaRPr lang="en-US" sz="2400" dirty="0" smtClean="0"/>
          </a:p>
          <a:p>
            <a:r>
              <a:rPr lang="en-US" sz="2400" dirty="0" smtClean="0"/>
              <a:t>Desert</a:t>
            </a:r>
          </a:p>
          <a:p>
            <a:endParaRPr lang="en-US" sz="2400" dirty="0" smtClean="0"/>
          </a:p>
          <a:p>
            <a:r>
              <a:rPr lang="en-US" sz="2400" dirty="0" smtClean="0"/>
              <a:t>Tundra</a:t>
            </a:r>
          </a:p>
          <a:p>
            <a:endParaRPr lang="en-US" sz="2400" dirty="0" smtClean="0"/>
          </a:p>
          <a:p>
            <a:r>
              <a:rPr lang="en-US" sz="2400" dirty="0" smtClean="0"/>
              <a:t>Taiga</a:t>
            </a:r>
          </a:p>
          <a:p>
            <a:endParaRPr lang="en-US" sz="2400" dirty="0" smtClean="0"/>
          </a:p>
          <a:p>
            <a:r>
              <a:rPr lang="en-US" sz="2400" dirty="0" smtClean="0"/>
              <a:t>Temperate Forest</a:t>
            </a:r>
          </a:p>
          <a:p>
            <a:endParaRPr lang="en-US" sz="2400" dirty="0" smtClean="0"/>
          </a:p>
          <a:p>
            <a:r>
              <a:rPr lang="en-US" sz="2400" dirty="0" smtClean="0"/>
              <a:t>Grasslands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52400" y="2286000"/>
            <a:ext cx="5334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3124200"/>
            <a:ext cx="533400" cy="533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152400" y="4038600"/>
            <a:ext cx="5334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4953000"/>
            <a:ext cx="5334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5867400"/>
            <a:ext cx="533400" cy="53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533400" cy="533400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800600"/>
            <a:ext cx="5486400" cy="762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The Desert</a:t>
            </a:r>
            <a:endParaRPr lang="en-US" sz="3600" dirty="0"/>
          </a:p>
        </p:txBody>
      </p:sp>
      <p:pic>
        <p:nvPicPr>
          <p:cNvPr id="5" name="Picture Placeholder 4" descr="desert.jpg">
            <a:hlinkClick r:id="rId3"/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l="10473" r="1047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15000"/>
            <a:ext cx="5486400" cy="114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Deserts are very hot, and very dry.  Temperatures can drop at night as low as 40 degrees.  It rarely rains in the desert.</a:t>
            </a:r>
            <a:endParaRPr lang="en-US" sz="2000" dirty="0"/>
          </a:p>
        </p:txBody>
      </p:sp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7696200" y="601980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The Tundra</a:t>
            </a:r>
            <a:endParaRPr lang="en-US" sz="4000" dirty="0"/>
          </a:p>
        </p:txBody>
      </p:sp>
      <p:pic>
        <p:nvPicPr>
          <p:cNvPr id="5" name="Picture Placeholder 4" descr="tundra.jpg">
            <a:hlinkClick r:id="rId3"/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l="7329" r="732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The tundra is found at the top of the world around the North Pole.  It is snowy and cold in the Tundra.</a:t>
            </a:r>
            <a:endParaRPr lang="en-US" sz="2400" dirty="0"/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7772400" y="6096000"/>
            <a:ext cx="978408" cy="484632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</TotalTime>
  <Words>404</Words>
  <Application>Microsoft Office PowerPoint</Application>
  <PresentationFormat>On-screen Show (4:3)</PresentationFormat>
  <Paragraphs>112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Biomes of the World</vt:lpstr>
      <vt:lpstr> </vt:lpstr>
      <vt:lpstr>Where would you find giraffes?</vt:lpstr>
      <vt:lpstr>Where would you find a scorpion?</vt:lpstr>
      <vt:lpstr>Where would find an orangutan?</vt:lpstr>
      <vt:lpstr>Where would you find a squirrel?</vt:lpstr>
      <vt:lpstr>Where would you find a moose?</vt:lpstr>
      <vt:lpstr>The Desert</vt:lpstr>
      <vt:lpstr>The Tundra</vt:lpstr>
      <vt:lpstr>Tropical Rainforest</vt:lpstr>
      <vt:lpstr>Temperate Forest</vt:lpstr>
      <vt:lpstr>The Taiga</vt:lpstr>
      <vt:lpstr>Grasslands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Biomes of the World</dc:title>
  <dc:creator>Kris</dc:creator>
  <cp:lastModifiedBy>Kris</cp:lastModifiedBy>
  <cp:revision>14</cp:revision>
  <dcterms:created xsi:type="dcterms:W3CDTF">2011-03-02T16:26:43Z</dcterms:created>
  <dcterms:modified xsi:type="dcterms:W3CDTF">2011-03-04T00:22:59Z</dcterms:modified>
</cp:coreProperties>
</file>